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7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63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56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94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1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7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42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85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16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75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30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30FFA-E80D-4507-A5A9-5C537138936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4A720-1A86-42C7-90AA-7939B9480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9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6137" y="2422524"/>
            <a:ext cx="8497229" cy="1926451"/>
          </a:xfrm>
          <a:solidFill>
            <a:srgbClr val="00B050"/>
          </a:solidFill>
          <a:ln>
            <a:noFill/>
          </a:ln>
        </p:spPr>
        <p:txBody>
          <a:bodyPr/>
          <a:lstStyle/>
          <a:p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Amazon’s Marketing </a:t>
            </a:r>
            <a:endParaRPr lang="en-US" sz="4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15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937" y="480432"/>
            <a:ext cx="8987883" cy="94692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8936" y="1761892"/>
            <a:ext cx="10125307" cy="4293219"/>
          </a:xfrm>
        </p:spPr>
        <p:txBody>
          <a:bodyPr/>
          <a:lstStyle/>
          <a:p>
            <a:r>
              <a:rPr lang="en-US" sz="2800" dirty="0"/>
              <a:t>Amazon Inc. is a tech giant company that is based in Seattle, Washington in United States</a:t>
            </a:r>
            <a:r>
              <a:rPr lang="en-US" sz="2800" dirty="0" smtClean="0"/>
              <a:t>.</a:t>
            </a:r>
          </a:p>
          <a:p>
            <a:r>
              <a:rPr lang="en-US" sz="2800" dirty="0" smtClean="0">
                <a:latin typeface="Calibri" panose="020F0502020204030204" charset="0"/>
                <a:cs typeface="Calibri" panose="020F0502020204030204" charset="0"/>
              </a:rPr>
              <a:t>I feel attracted to the way the company operates – with effectiveness all around and making huge profits day after the other.</a:t>
            </a:r>
          </a:p>
          <a:p>
            <a:r>
              <a:rPr lang="en-US" sz="2800" dirty="0"/>
              <a:t>It has integrated technology advancements to its merit - bringing customers under social media platforms. </a:t>
            </a:r>
            <a:endParaRPr lang="en-US" sz="2800" dirty="0" smtClean="0"/>
          </a:p>
          <a:p>
            <a:r>
              <a:rPr lang="en-US" sz="2800" dirty="0"/>
              <a:t>The internet has been an avenue, not for Amazon alone, but for many other brands over the globe</a:t>
            </a:r>
            <a:endParaRPr lang="en-US" sz="2800" dirty="0">
              <a:latin typeface="Calibri" panose="020F0502020204030204" charset="0"/>
              <a:cs typeface="Calibri" panose="020F050202020403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354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Amazon.com Website </a:t>
            </a:r>
            <a:endParaRPr lang="en-US" dirty="0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Amazon’s website is one of the most visited websites in the entire globe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The website is very developed with different categories of products that is meant to help consumers within just a click. E.g. Whole foods, books, Health &amp; Households, </a:t>
            </a:r>
            <a:r>
              <a:rPr lang="en-US" sz="2800" dirty="0" smtClean="0"/>
              <a:t>Music. See picture;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393902"/>
            <a:ext cx="5511180" cy="372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37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Amazon.com Facebook integration </a:t>
            </a:r>
            <a:endParaRPr lang="en-US" dirty="0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The page has a “shop now” button which redirects the users to the Amazon website for purchases and delivery to their </a:t>
            </a:r>
            <a:r>
              <a:rPr lang="en-US" sz="1800" dirty="0" smtClean="0"/>
              <a:t>locations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/>
              <a:t>It adds </a:t>
            </a:r>
            <a:r>
              <a:rPr lang="en-US" sz="1800" dirty="0"/>
              <a:t>a human touch by addressing users by their first name </a:t>
            </a:r>
            <a:endParaRPr lang="en-US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charset="0"/>
                <a:cs typeface="Calibri" panose="020F0502020204030204" charset="0"/>
              </a:rPr>
              <a:t>Offers room for customer reviews </a:t>
            </a:r>
            <a:endParaRPr lang="en-US" sz="1800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5564459" y="1108709"/>
            <a:ext cx="4953147" cy="46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3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Amazon.com Twitter </a:t>
            </a:r>
            <a:endParaRPr lang="en-US" dirty="0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The company’s twitter was mostly used for campaigns but today it is used less on promotions. </a:t>
            </a:r>
            <a:endParaRPr lang="en-US" sz="2800" dirty="0" smtClean="0"/>
          </a:p>
          <a:p>
            <a:r>
              <a:rPr lang="en-US" sz="2800" dirty="0" smtClean="0"/>
              <a:t>It </a:t>
            </a:r>
            <a:r>
              <a:rPr lang="en-US" sz="2800" dirty="0"/>
              <a:t>offers additional services like Amazon Music and Prime Video (</a:t>
            </a:r>
            <a:r>
              <a:rPr lang="en-US" sz="2800" dirty="0" err="1"/>
              <a:t>Erkan</a:t>
            </a:r>
            <a:r>
              <a:rPr lang="en-US" sz="2800" dirty="0"/>
              <a:t> &amp; Evans, 2018). </a:t>
            </a:r>
            <a:endParaRPr lang="en-US" sz="2800" dirty="0" smtClean="0"/>
          </a:p>
          <a:p>
            <a:r>
              <a:rPr lang="en-US" sz="2800" dirty="0" smtClean="0"/>
              <a:t>Importantly</a:t>
            </a:r>
            <a:r>
              <a:rPr lang="en-US" sz="2800" dirty="0"/>
              <a:t>, it is used to promote the blog content of the company (mostly small business advice and delivering news about various things). </a:t>
            </a:r>
          </a:p>
          <a:p>
            <a:endParaRPr lang="en-US" sz="2800" dirty="0"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8" name="Content Placeholder 7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1161" y="1650380"/>
            <a:ext cx="4531964" cy="356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96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Instagram </a:t>
            </a:r>
            <a:endParaRPr lang="en-US" dirty="0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Instagram is another social app that has been so useful to individual businesses, corporations, and organizations in terms of marketing. </a:t>
            </a:r>
          </a:p>
          <a:p>
            <a:r>
              <a:rPr lang="en-US" sz="2800" dirty="0" smtClean="0"/>
              <a:t>The company’s Instagram page has the brand logo and the amazon.com website link.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550020"/>
            <a:ext cx="5466576" cy="396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9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693" y="537124"/>
            <a:ext cx="10366916" cy="90232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Calibri" panose="020F0502020204030204" charset="0"/>
                <a:cs typeface="Calibri" panose="020F0502020204030204" charset="0"/>
              </a:rPr>
              <a:t>Conclusion </a:t>
            </a:r>
            <a:endParaRPr lang="en-US" dirty="0">
              <a:solidFill>
                <a:srgbClr val="00B050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4693" y="1728439"/>
            <a:ext cx="9222058" cy="3211552"/>
          </a:xfrm>
        </p:spPr>
        <p:txBody>
          <a:bodyPr/>
          <a:lstStyle/>
          <a:p>
            <a:r>
              <a:rPr lang="en-US" sz="2800" dirty="0"/>
              <a:t>The advantages of these social media </a:t>
            </a:r>
            <a:r>
              <a:rPr lang="en-US" sz="2800" dirty="0" smtClean="0"/>
              <a:t>integrations:</a:t>
            </a:r>
          </a:p>
          <a:p>
            <a:pPr lvl="1"/>
            <a:r>
              <a:rPr lang="en-US" sz="2400" dirty="0"/>
              <a:t>sale volumes increase </a:t>
            </a:r>
            <a:endParaRPr lang="en-US" sz="2400" dirty="0" smtClean="0"/>
          </a:p>
          <a:p>
            <a:pPr lvl="1"/>
            <a:r>
              <a:rPr lang="en-US" sz="2400" dirty="0" smtClean="0"/>
              <a:t>reaches many </a:t>
            </a:r>
          </a:p>
          <a:p>
            <a:pPr lvl="1"/>
            <a:r>
              <a:rPr lang="en-US" sz="2400" dirty="0" smtClean="0"/>
              <a:t>responses </a:t>
            </a:r>
            <a:r>
              <a:rPr lang="en-US" sz="2400" dirty="0"/>
              <a:t>to </a:t>
            </a:r>
            <a:r>
              <a:rPr lang="en-US" sz="2400" dirty="0" smtClean="0"/>
              <a:t>clients </a:t>
            </a:r>
            <a:r>
              <a:rPr lang="en-US" sz="2400" dirty="0"/>
              <a:t>in a quick manner and providing useful information and links </a:t>
            </a:r>
            <a:r>
              <a:rPr lang="en-US" sz="2400" dirty="0" smtClean="0"/>
              <a:t>is enabled </a:t>
            </a:r>
            <a:endParaRPr lang="en-US" sz="2400" dirty="0">
              <a:latin typeface="Calibri" panose="020F0502020204030204" charset="0"/>
              <a:cs typeface="Calibri" panose="020F050202020403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29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66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ALL!</a:t>
            </a:r>
            <a:endParaRPr lang="en-US" sz="66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3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311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Introduction</vt:lpstr>
      <vt:lpstr>Amazon.com Website </vt:lpstr>
      <vt:lpstr>Amazon.com Facebook integration </vt:lpstr>
      <vt:lpstr>Amazon.com Twitter </vt:lpstr>
      <vt:lpstr>Instagram </vt:lpstr>
      <vt:lpstr>Conclusion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2019-10-28T09:30:31Z</dcterms:created>
  <dcterms:modified xsi:type="dcterms:W3CDTF">2019-10-28T09:36:44Z</dcterms:modified>
</cp:coreProperties>
</file>